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778" r:id="rId2"/>
    <p:sldId id="1774" r:id="rId3"/>
    <p:sldId id="1863" r:id="rId4"/>
    <p:sldId id="1896" r:id="rId5"/>
    <p:sldId id="2132" r:id="rId6"/>
    <p:sldId id="1879" r:id="rId7"/>
    <p:sldId id="1897" r:id="rId8"/>
    <p:sldId id="2133" r:id="rId9"/>
    <p:sldId id="1880" r:id="rId10"/>
    <p:sldId id="1898" r:id="rId11"/>
    <p:sldId id="1899" r:id="rId12"/>
    <p:sldId id="1900" r:id="rId13"/>
    <p:sldId id="1901" r:id="rId14"/>
    <p:sldId id="1902" r:id="rId15"/>
    <p:sldId id="1904" r:id="rId16"/>
    <p:sldId id="2134" r:id="rId17"/>
    <p:sldId id="1881" r:id="rId18"/>
    <p:sldId id="1905" r:id="rId19"/>
    <p:sldId id="1907" r:id="rId20"/>
    <p:sldId id="2135" r:id="rId21"/>
    <p:sldId id="2130" r:id="rId22"/>
    <p:sldId id="2131" r:id="rId23"/>
    <p:sldId id="178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DA056-63CC-4EFC-920B-B8BF5BD66672}" v="16" dt="2023-11-20T15:26:22.8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49" autoAdjust="0"/>
  </p:normalViewPr>
  <p:slideViewPr>
    <p:cSldViewPr>
      <p:cViewPr varScale="1">
        <p:scale>
          <a:sx n="85" d="100"/>
          <a:sy n="85" d="100"/>
        </p:scale>
        <p:origin x="76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F1DA056-63CC-4EFC-920B-B8BF5BD66672}"/>
    <pc:docChg chg="undo custSel addSld delSld modSld modMainMaster">
      <pc:chgData name="Yoel Kortick" userId="167978f5-7f40-4909-85d5-d4149554ad4e" providerId="ADAL" clId="{6F1DA056-63CC-4EFC-920B-B8BF5BD66672}" dt="2023-11-20T15:30:12.519" v="76" actId="478"/>
      <pc:docMkLst>
        <pc:docMk/>
      </pc:docMkLst>
      <pc:sldChg chg="del">
        <pc:chgData name="Yoel Kortick" userId="167978f5-7f40-4909-85d5-d4149554ad4e" providerId="ADAL" clId="{6F1DA056-63CC-4EFC-920B-B8BF5BD66672}" dt="2023-11-15T12:55:59.406" v="2" actId="47"/>
        <pc:sldMkLst>
          <pc:docMk/>
          <pc:sldMk cId="3352855993" sldId="1701"/>
        </pc:sldMkLst>
      </pc:sldChg>
      <pc:sldChg chg="addSp delSp modSp add mod">
        <pc:chgData name="Yoel Kortick" userId="167978f5-7f40-4909-85d5-d4149554ad4e" providerId="ADAL" clId="{6F1DA056-63CC-4EFC-920B-B8BF5BD66672}" dt="2023-11-20T15:30:12.519" v="76" actId="478"/>
        <pc:sldMkLst>
          <pc:docMk/>
          <pc:sldMk cId="78585819" sldId="1778"/>
        </pc:sldMkLst>
        <pc:spChg chg="add del">
          <ac:chgData name="Yoel Kortick" userId="167978f5-7f40-4909-85d5-d4149554ad4e" providerId="ADAL" clId="{6F1DA056-63CC-4EFC-920B-B8BF5BD66672}" dt="2023-11-20T15:26:05.763" v="73" actId="22"/>
          <ac:spMkLst>
            <pc:docMk/>
            <pc:sldMk cId="78585819" sldId="1778"/>
            <ac:spMk id="3" creationId="{FE1763D9-25BB-EF4D-9AD5-AF7E503DC740}"/>
          </ac:spMkLst>
        </pc:spChg>
        <pc:spChg chg="mod">
          <ac:chgData name="Yoel Kortick" userId="167978f5-7f40-4909-85d5-d4149554ad4e" providerId="ADAL" clId="{6F1DA056-63CC-4EFC-920B-B8BF5BD66672}" dt="2023-11-15T12:56:37.960" v="5" actId="404"/>
          <ac:spMkLst>
            <pc:docMk/>
            <pc:sldMk cId="78585819" sldId="1778"/>
            <ac:spMk id="5" creationId="{FF8C144D-8324-4169-A0CD-3C427B16D1BA}"/>
          </ac:spMkLst>
        </pc:spChg>
        <pc:spChg chg="mod">
          <ac:chgData name="Yoel Kortick" userId="167978f5-7f40-4909-85d5-d4149554ad4e" providerId="ADAL" clId="{6F1DA056-63CC-4EFC-920B-B8BF5BD66672}" dt="2023-11-15T12:56:42.895" v="6" actId="404"/>
          <ac:spMkLst>
            <pc:docMk/>
            <pc:sldMk cId="78585819" sldId="1778"/>
            <ac:spMk id="6" creationId="{77303539-D005-4366-BC54-8CA69FAEF93F}"/>
          </ac:spMkLst>
        </pc:spChg>
        <pc:spChg chg="add del">
          <ac:chgData name="Yoel Kortick" userId="167978f5-7f40-4909-85d5-d4149554ad4e" providerId="ADAL" clId="{6F1DA056-63CC-4EFC-920B-B8BF5BD66672}" dt="2023-11-20T15:30:12.519" v="76" actId="478"/>
          <ac:spMkLst>
            <pc:docMk/>
            <pc:sldMk cId="78585819" sldId="1778"/>
            <ac:spMk id="7" creationId="{07EF49C5-5A0C-81AB-5B18-19E976D5F5AA}"/>
          </ac:spMkLst>
        </pc:spChg>
        <pc:spChg chg="add mod">
          <ac:chgData name="Yoel Kortick" userId="167978f5-7f40-4909-85d5-d4149554ad4e" providerId="ADAL" clId="{6F1DA056-63CC-4EFC-920B-B8BF5BD66672}" dt="2023-11-20T15:26:22.856" v="75"/>
          <ac:spMkLst>
            <pc:docMk/>
            <pc:sldMk cId="78585819" sldId="1778"/>
            <ac:spMk id="9" creationId="{8560ADF5-9777-2AC4-5716-6F53F8603E31}"/>
          </ac:spMkLst>
        </pc:spChg>
        <pc:picChg chg="add mod">
          <ac:chgData name="Yoel Kortick" userId="167978f5-7f40-4909-85d5-d4149554ad4e" providerId="ADAL" clId="{6F1DA056-63CC-4EFC-920B-B8BF5BD66672}" dt="2023-11-20T15:26:22.856" v="75"/>
          <ac:picMkLst>
            <pc:docMk/>
            <pc:sldMk cId="78585819" sldId="1778"/>
            <ac:picMk id="8" creationId="{EC6E03A7-FC06-1EED-09B2-8D1DA80B44A4}"/>
          </ac:picMkLst>
        </pc:picChg>
      </pc:sldChg>
      <pc:sldChg chg="del">
        <pc:chgData name="Yoel Kortick" userId="167978f5-7f40-4909-85d5-d4149554ad4e" providerId="ADAL" clId="{6F1DA056-63CC-4EFC-920B-B8BF5BD66672}" dt="2023-11-15T12:56:47.292" v="7" actId="47"/>
        <pc:sldMkLst>
          <pc:docMk/>
          <pc:sldMk cId="2912683670" sldId="1783"/>
        </pc:sldMkLst>
      </pc:sldChg>
      <pc:sldChg chg="add">
        <pc:chgData name="Yoel Kortick" userId="167978f5-7f40-4909-85d5-d4149554ad4e" providerId="ADAL" clId="{6F1DA056-63CC-4EFC-920B-B8BF5BD66672}" dt="2023-11-15T12:55:55.782" v="0"/>
        <pc:sldMkLst>
          <pc:docMk/>
          <pc:sldMk cId="2694515923" sldId="1787"/>
        </pc:sldMkLst>
      </pc:sldChg>
      <pc:sldChg chg="add">
        <pc:chgData name="Yoel Kortick" userId="167978f5-7f40-4909-85d5-d4149554ad4e" providerId="ADAL" clId="{6F1DA056-63CC-4EFC-920B-B8BF5BD66672}" dt="2023-11-15T12:57:11.879" v="9"/>
        <pc:sldMkLst>
          <pc:docMk/>
          <pc:sldMk cId="1434441375" sldId="1863"/>
        </pc:sldMkLst>
      </pc:sldChg>
      <pc:sldChg chg="modSp mod">
        <pc:chgData name="Yoel Kortick" userId="167978f5-7f40-4909-85d5-d4149554ad4e" providerId="ADAL" clId="{6F1DA056-63CC-4EFC-920B-B8BF5BD66672}" dt="2023-11-15T13:02:54.389" v="71" actId="6549"/>
        <pc:sldMkLst>
          <pc:docMk/>
          <pc:sldMk cId="3927343792" sldId="1880"/>
        </pc:sldMkLst>
        <pc:spChg chg="mod">
          <ac:chgData name="Yoel Kortick" userId="167978f5-7f40-4909-85d5-d4149554ad4e" providerId="ADAL" clId="{6F1DA056-63CC-4EFC-920B-B8BF5BD66672}" dt="2023-11-15T13:02:54.389" v="71" actId="6549"/>
          <ac:spMkLst>
            <pc:docMk/>
            <pc:sldMk cId="3927343792" sldId="1880"/>
            <ac:spMk id="4" creationId="{EC99C83B-9953-44AD-8F3A-D6FA64CAF7EF}"/>
          </ac:spMkLst>
        </pc:spChg>
      </pc:sldChg>
      <pc:sldChg chg="del">
        <pc:chgData name="Yoel Kortick" userId="167978f5-7f40-4909-85d5-d4149554ad4e" providerId="ADAL" clId="{6F1DA056-63CC-4EFC-920B-B8BF5BD66672}" dt="2023-11-15T12:58:26.146" v="28" actId="47"/>
        <pc:sldMkLst>
          <pc:docMk/>
          <pc:sldMk cId="384964553" sldId="1963"/>
        </pc:sldMkLst>
      </pc:sldChg>
      <pc:sldChg chg="del">
        <pc:chgData name="Yoel Kortick" userId="167978f5-7f40-4909-85d5-d4149554ad4e" providerId="ADAL" clId="{6F1DA056-63CC-4EFC-920B-B8BF5BD66672}" dt="2023-11-15T12:58:30.837" v="29" actId="47"/>
        <pc:sldMkLst>
          <pc:docMk/>
          <pc:sldMk cId="206719694" sldId="1968"/>
        </pc:sldMkLst>
      </pc:sldChg>
      <pc:sldChg chg="del">
        <pc:chgData name="Yoel Kortick" userId="167978f5-7f40-4909-85d5-d4149554ad4e" providerId="ADAL" clId="{6F1DA056-63CC-4EFC-920B-B8BF5BD66672}" dt="2023-11-15T12:58:10.235" v="24" actId="47"/>
        <pc:sldMkLst>
          <pc:docMk/>
          <pc:sldMk cId="1622446056" sldId="2002"/>
        </pc:sldMkLst>
      </pc:sldChg>
      <pc:sldChg chg="del">
        <pc:chgData name="Yoel Kortick" userId="167978f5-7f40-4909-85d5-d4149554ad4e" providerId="ADAL" clId="{6F1DA056-63CC-4EFC-920B-B8BF5BD66672}" dt="2023-11-15T12:57:59.001" v="22" actId="47"/>
        <pc:sldMkLst>
          <pc:docMk/>
          <pc:sldMk cId="569755845" sldId="2083"/>
        </pc:sldMkLst>
      </pc:sldChg>
      <pc:sldChg chg="del">
        <pc:chgData name="Yoel Kortick" userId="167978f5-7f40-4909-85d5-d4149554ad4e" providerId="ADAL" clId="{6F1DA056-63CC-4EFC-920B-B8BF5BD66672}" dt="2023-11-15T12:57:40.804" v="17" actId="47"/>
        <pc:sldMkLst>
          <pc:docMk/>
          <pc:sldMk cId="1753205635" sldId="2129"/>
        </pc:sldMkLst>
      </pc:sldChg>
      <pc:sldChg chg="modSp add mod">
        <pc:chgData name="Yoel Kortick" userId="167978f5-7f40-4909-85d5-d4149554ad4e" providerId="ADAL" clId="{6F1DA056-63CC-4EFC-920B-B8BF5BD66672}" dt="2023-11-15T12:58:23.025" v="27" actId="14100"/>
        <pc:sldMkLst>
          <pc:docMk/>
          <pc:sldMk cId="1028427306" sldId="2132"/>
        </pc:sldMkLst>
        <pc:spChg chg="mod">
          <ac:chgData name="Yoel Kortick" userId="167978f5-7f40-4909-85d5-d4149554ad4e" providerId="ADAL" clId="{6F1DA056-63CC-4EFC-920B-B8BF5BD66672}" dt="2023-11-15T12:58:23.025" v="27" actId="14100"/>
          <ac:spMkLst>
            <pc:docMk/>
            <pc:sldMk cId="1028427306" sldId="213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8:07.524" v="23"/>
        <pc:sldMkLst>
          <pc:docMk/>
          <pc:sldMk cId="1281480876" sldId="2133"/>
        </pc:sldMkLst>
        <pc:spChg chg="mod">
          <ac:chgData name="Yoel Kortick" userId="167978f5-7f40-4909-85d5-d4149554ad4e" providerId="ADAL" clId="{6F1DA056-63CC-4EFC-920B-B8BF5BD66672}" dt="2023-11-15T12:58:07.524" v="23"/>
          <ac:spMkLst>
            <pc:docMk/>
            <pc:sldMk cId="1281480876" sldId="213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7:56.441" v="21" actId="404"/>
        <pc:sldMkLst>
          <pc:docMk/>
          <pc:sldMk cId="1400928710" sldId="2134"/>
        </pc:sldMkLst>
        <pc:spChg chg="mod">
          <ac:chgData name="Yoel Kortick" userId="167978f5-7f40-4909-85d5-d4149554ad4e" providerId="ADAL" clId="{6F1DA056-63CC-4EFC-920B-B8BF5BD66672}" dt="2023-11-15T12:57:56.441" v="21" actId="404"/>
          <ac:spMkLst>
            <pc:docMk/>
            <pc:sldMk cId="1400928710" sldId="213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7:38.228" v="16" actId="14100"/>
        <pc:sldMkLst>
          <pc:docMk/>
          <pc:sldMk cId="323382883" sldId="2135"/>
        </pc:sldMkLst>
        <pc:spChg chg="mod">
          <ac:chgData name="Yoel Kortick" userId="167978f5-7f40-4909-85d5-d4149554ad4e" providerId="ADAL" clId="{6F1DA056-63CC-4EFC-920B-B8BF5BD66672}" dt="2023-11-15T12:57:38.228" v="16" actId="14100"/>
          <ac:spMkLst>
            <pc:docMk/>
            <pc:sldMk cId="323382883" sldId="2135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6F1DA056-63CC-4EFC-920B-B8BF5BD66672}" dt="2023-11-15T12:56:53.360" v="8" actId="47"/>
        <pc:sldMkLst>
          <pc:docMk/>
          <pc:sldMk cId="3629396766" sldId="2200"/>
        </pc:sldMkLst>
      </pc:sldChg>
      <pc:sldChg chg="del">
        <pc:chgData name="Yoel Kortick" userId="167978f5-7f40-4909-85d5-d4149554ad4e" providerId="ADAL" clId="{6F1DA056-63CC-4EFC-920B-B8BF5BD66672}" dt="2023-11-15T12:55:58.191" v="1" actId="47"/>
        <pc:sldMkLst>
          <pc:docMk/>
          <pc:sldMk cId="773547800" sldId="2201"/>
        </pc:sldMkLst>
      </pc:sldChg>
      <pc:sldMasterChg chg="addSp delSp modSp mod delSldLayout modSldLayout">
        <pc:chgData name="Yoel Kortick" userId="167978f5-7f40-4909-85d5-d4149554ad4e" providerId="ADAL" clId="{6F1DA056-63CC-4EFC-920B-B8BF5BD66672}" dt="2023-11-15T13:00:47.711" v="65" actId="2696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6F1DA056-63CC-4EFC-920B-B8BF5BD66672}" dt="2023-11-15T12:59:24.150" v="31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6F1DA056-63CC-4EFC-920B-B8BF5BD66672}" dt="2023-11-15T12:59:42.214" v="46" actId="1038"/>
          <ac:picMkLst>
            <pc:docMk/>
            <pc:sldMasterMk cId="2149381290" sldId="2147483648"/>
            <ac:picMk id="4" creationId="{171CBD87-F88C-BF07-07BE-E167C742772A}"/>
          </ac:picMkLst>
        </pc:picChg>
        <pc:picChg chg="del">
          <ac:chgData name="Yoel Kortick" userId="167978f5-7f40-4909-85d5-d4149554ad4e" providerId="ADAL" clId="{6F1DA056-63CC-4EFC-920B-B8BF5BD66672}" dt="2023-11-15T12:59:28.227" v="32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6F1DA056-63CC-4EFC-920B-B8BF5BD66672}" dt="2023-11-15T12:59:55.090" v="51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6F1DA056-63CC-4EFC-920B-B8BF5BD66672}" dt="2023-11-15T12:59:55.090" v="51"/>
            <ac:picMkLst>
              <pc:docMk/>
              <pc:sldMasterMk cId="2149381290" sldId="2147483648"/>
              <pc:sldLayoutMk cId="4148001509" sldId="2147483760"/>
              <ac:picMk id="2" creationId="{49D54F8B-5F57-1965-2267-7D993218BD13}"/>
            </ac:picMkLst>
          </pc:picChg>
          <pc:picChg chg="del">
            <ac:chgData name="Yoel Kortick" userId="167978f5-7f40-4909-85d5-d4149554ad4e" providerId="ADAL" clId="{6F1DA056-63CC-4EFC-920B-B8BF5BD66672}" dt="2023-11-15T12:59:54.560" v="50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2:59:59.087" v="53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6F1DA056-63CC-4EFC-920B-B8BF5BD66672}" dt="2023-11-15T12:59:59.087" v="53"/>
            <ac:picMkLst>
              <pc:docMk/>
              <pc:sldMasterMk cId="2149381290" sldId="2147483648"/>
              <pc:sldLayoutMk cId="2875643520" sldId="2147483761"/>
              <ac:picMk id="2" creationId="{2AAD9693-DB16-6D93-B1AF-824413174041}"/>
            </ac:picMkLst>
          </pc:picChg>
          <pc:picChg chg="del">
            <ac:chgData name="Yoel Kortick" userId="167978f5-7f40-4909-85d5-d4149554ad4e" providerId="ADAL" clId="{6F1DA056-63CC-4EFC-920B-B8BF5BD66672}" dt="2023-11-15T12:59:58.590" v="52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36.849" v="62" actId="2696"/>
          <pc:sldLayoutMkLst>
            <pc:docMk/>
            <pc:sldMasterMk cId="2149381290" sldId="2147483648"/>
            <pc:sldLayoutMk cId="1592572903" sldId="2147483793"/>
          </pc:sldLayoutMkLst>
        </pc:sldLayoutChg>
        <pc:sldLayoutChg chg="addSp delSp modSp mod">
          <pc:chgData name="Yoel Kortick" userId="167978f5-7f40-4909-85d5-d4149554ad4e" providerId="ADAL" clId="{6F1DA056-63CC-4EFC-920B-B8BF5BD66672}" dt="2023-11-15T12:59:49.901" v="49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6F1DA056-63CC-4EFC-920B-B8BF5BD66672}" dt="2023-11-15T12:59:49.901" v="49"/>
            <ac:picMkLst>
              <pc:docMk/>
              <pc:sldMasterMk cId="2149381290" sldId="2147483648"/>
              <pc:sldLayoutMk cId="1512617206" sldId="2147483797"/>
              <ac:picMk id="2" creationId="{CB996B3A-8A22-EEB9-6BA6-59FA82FE854F}"/>
            </ac:picMkLst>
          </pc:picChg>
          <pc:picChg chg="del mod">
            <ac:chgData name="Yoel Kortick" userId="167978f5-7f40-4909-85d5-d4149554ad4e" providerId="ADAL" clId="{6F1DA056-63CC-4EFC-920B-B8BF5BD66672}" dt="2023-11-15T12:59:49.007" v="48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04.805" v="55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6F1DA056-63CC-4EFC-920B-B8BF5BD66672}" dt="2023-11-15T13:00:04.805" v="55"/>
            <ac:picMkLst>
              <pc:docMk/>
              <pc:sldMasterMk cId="2149381290" sldId="2147483648"/>
              <pc:sldLayoutMk cId="2592385267" sldId="2147483800"/>
              <ac:picMk id="2" creationId="{1C3F3E01-AC23-23C3-37E3-86BEAA65A170}"/>
            </ac:picMkLst>
          </pc:picChg>
          <pc:picChg chg="del">
            <ac:chgData name="Yoel Kortick" userId="167978f5-7f40-4909-85d5-d4149554ad4e" providerId="ADAL" clId="{6F1DA056-63CC-4EFC-920B-B8BF5BD66672}" dt="2023-11-15T13:00:04.019" v="54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13.812" v="59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6F1DA056-63CC-4EFC-920B-B8BF5BD66672}" dt="2023-11-15T13:00:13.812" v="59"/>
            <ac:picMkLst>
              <pc:docMk/>
              <pc:sldMasterMk cId="2149381290" sldId="2147483648"/>
              <pc:sldLayoutMk cId="3879876106" sldId="2147483801"/>
              <ac:picMk id="2" creationId="{6C956130-7BB6-14DF-115B-5DA2806A16CB}"/>
            </ac:picMkLst>
          </pc:picChg>
          <pc:picChg chg="del">
            <ac:chgData name="Yoel Kortick" userId="167978f5-7f40-4909-85d5-d4149554ad4e" providerId="ADAL" clId="{6F1DA056-63CC-4EFC-920B-B8BF5BD66672}" dt="2023-11-15T13:00:13.271" v="58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42.177" v="63" actId="2696"/>
          <pc:sldLayoutMkLst>
            <pc:docMk/>
            <pc:sldMasterMk cId="2149381290" sldId="2147483648"/>
            <pc:sldLayoutMk cId="2129177998" sldId="2147483802"/>
          </pc:sldLayoutMkLst>
        </pc:sldLayoutChg>
        <pc:sldLayoutChg chg="addSp delSp modSp mod">
          <pc:chgData name="Yoel Kortick" userId="167978f5-7f40-4909-85d5-d4149554ad4e" providerId="ADAL" clId="{6F1DA056-63CC-4EFC-920B-B8BF5BD66672}" dt="2023-11-15T13:00:09.182" v="57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6F1DA056-63CC-4EFC-920B-B8BF5BD66672}" dt="2023-11-15T13:00:09.182" v="57"/>
            <ac:picMkLst>
              <pc:docMk/>
              <pc:sldMasterMk cId="2149381290" sldId="2147483648"/>
              <pc:sldLayoutMk cId="2652357526" sldId="2147483806"/>
              <ac:picMk id="2" creationId="{E94D24C9-300C-1B1E-A88E-93B119625EFF}"/>
            </ac:picMkLst>
          </pc:picChg>
          <pc:picChg chg="del">
            <ac:chgData name="Yoel Kortick" userId="167978f5-7f40-4909-85d5-d4149554ad4e" providerId="ADAL" clId="{6F1DA056-63CC-4EFC-920B-B8BF5BD66672}" dt="2023-11-15T13:00:08.710" v="56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18.499" v="61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6F1DA056-63CC-4EFC-920B-B8BF5BD66672}" dt="2023-11-15T13:00:18.499" v="61"/>
            <ac:picMkLst>
              <pc:docMk/>
              <pc:sldMasterMk cId="2149381290" sldId="2147483648"/>
              <pc:sldLayoutMk cId="3902147775" sldId="2147483809"/>
              <ac:picMk id="2" creationId="{64F90418-6361-8B58-484C-497125341486}"/>
            </ac:picMkLst>
          </pc:picChg>
          <pc:picChg chg="del">
            <ac:chgData name="Yoel Kortick" userId="167978f5-7f40-4909-85d5-d4149554ad4e" providerId="ADAL" clId="{6F1DA056-63CC-4EFC-920B-B8BF5BD66672}" dt="2023-11-15T13:00:17.990" v="60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45.683" v="64" actId="2696"/>
          <pc:sldLayoutMkLst>
            <pc:docMk/>
            <pc:sldMasterMk cId="2149381290" sldId="2147483648"/>
            <pc:sldLayoutMk cId="593587089" sldId="2147483813"/>
          </pc:sldLayoutMkLst>
        </pc:sldLayoutChg>
        <pc:sldLayoutChg chg="del">
          <pc:chgData name="Yoel Kortick" userId="167978f5-7f40-4909-85d5-d4149554ad4e" providerId="ADAL" clId="{6F1DA056-63CC-4EFC-920B-B8BF5BD66672}" dt="2023-11-15T13:00:47.711" v="65" actId="2696"/>
          <pc:sldLayoutMkLst>
            <pc:docMk/>
            <pc:sldMasterMk cId="2149381290" sldId="2147483648"/>
            <pc:sldLayoutMk cId="1271289073" sldId="2147483814"/>
          </pc:sldLayoutMkLst>
        </pc:sldLayoutChg>
        <pc:sldLayoutChg chg="del">
          <pc:chgData name="Yoel Kortick" userId="167978f5-7f40-4909-85d5-d4149554ad4e" providerId="ADAL" clId="{6F1DA056-63CC-4EFC-920B-B8BF5BD66672}" dt="2023-11-15T12:56:53.360" v="8" actId="47"/>
          <pc:sldLayoutMkLst>
            <pc:docMk/>
            <pc:sldMasterMk cId="2149381290" sldId="2147483648"/>
            <pc:sldLayoutMk cId="1822535332" sldId="21474838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3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5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996B3A-8A22-EEB9-6BA6-59FA82FE8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D54F8B-5F57-1965-2267-7D993218BD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6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AAD9693-DB16-6D93-B1AF-824413174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C3F3E01-AC23-23C3-37E3-86BEAA65A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4D24C9-300C-1B1E-A88E-93B119625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956130-7BB6-14DF-115B-5DA2806A1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F90418-6361-8B58-484C-497125341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1CBD87-F88C-BF07-07BE-E167C74277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85497" y="461768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816" r:id="rId20"/>
    <p:sldLayoutId id="2147483817" r:id="rId21"/>
    <p:sldLayoutId id="214748381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op5.projectcounter.org/" TargetMode="External"/><Relationship Id="rId4" Type="http://schemas.openxmlformats.org/officeDocument/2006/relationships/hyperlink" Target="https://cop5.projectcounter.org/en/5.0.3/appendices/f-handling-errors-and-exception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code-of-practice-sections/sush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3200" dirty="0"/>
              <a:t>How to schedule and monitor COUNTER SUSHI harvesting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939903"/>
            <a:ext cx="6196532" cy="1008112"/>
          </a:xfrm>
        </p:spPr>
        <p:txBody>
          <a:bodyPr>
            <a:normAutofit/>
          </a:bodyPr>
          <a:lstStyle/>
          <a:p>
            <a:r>
              <a:rPr lang="en-US" sz="2400" dirty="0"/>
              <a:t>Yoel Kortick</a:t>
            </a:r>
          </a:p>
          <a:p>
            <a:r>
              <a:rPr lang="en-US" sz="2400" dirty="0"/>
              <a:t>Senior Librarian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5BA3E-7457-0848-BF63-C0C7E787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598"/>
            <a:ext cx="9144000" cy="3208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5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The “SUSHI harvesting job” report can be viewed at “Monitor Jobs &gt; History tab”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2E65A8-E80C-4F04-AF6B-AE850598F839}"/>
              </a:ext>
            </a:extLst>
          </p:cNvPr>
          <p:cNvSpPr/>
          <p:nvPr/>
        </p:nvSpPr>
        <p:spPr>
          <a:xfrm>
            <a:off x="1034020" y="1938667"/>
            <a:ext cx="1017699" cy="22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E7459-422B-489A-A0BA-676D1F3BC18E}"/>
              </a:ext>
            </a:extLst>
          </p:cNvPr>
          <p:cNvSpPr/>
          <p:nvPr/>
        </p:nvSpPr>
        <p:spPr>
          <a:xfrm>
            <a:off x="2500089" y="1632869"/>
            <a:ext cx="502725" cy="290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9EF16-EA50-D6FB-5913-C4A3A595CE7D}"/>
              </a:ext>
            </a:extLst>
          </p:cNvPr>
          <p:cNvSpPr/>
          <p:nvPr/>
        </p:nvSpPr>
        <p:spPr>
          <a:xfrm>
            <a:off x="7956376" y="327544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4843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The report contains three sections: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Alerts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Job Results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SUSHI Harvest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48D27-8B82-E380-1C72-E682115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6653"/>
            <a:ext cx="9144000" cy="1400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66397C-AC8C-E76C-42A9-21EF95C2A438}"/>
              </a:ext>
            </a:extLst>
          </p:cNvPr>
          <p:cNvSpPr/>
          <p:nvPr/>
        </p:nvSpPr>
        <p:spPr>
          <a:xfrm>
            <a:off x="107504" y="281775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C5300-7A82-75F9-BC4F-E996879C2710}"/>
              </a:ext>
            </a:extLst>
          </p:cNvPr>
          <p:cNvSpPr/>
          <p:nvPr/>
        </p:nvSpPr>
        <p:spPr>
          <a:xfrm>
            <a:off x="107504" y="3185289"/>
            <a:ext cx="1080120" cy="229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88883-8857-1F2A-DE52-6C77225A3BC3}"/>
              </a:ext>
            </a:extLst>
          </p:cNvPr>
          <p:cNvSpPr/>
          <p:nvPr/>
        </p:nvSpPr>
        <p:spPr>
          <a:xfrm>
            <a:off x="107504" y="3551306"/>
            <a:ext cx="1080120" cy="229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01A44-4377-C979-301E-DE38CD736A84}"/>
              </a:ext>
            </a:extLst>
          </p:cNvPr>
          <p:cNvSpPr/>
          <p:nvPr/>
        </p:nvSpPr>
        <p:spPr>
          <a:xfrm>
            <a:off x="8676456" y="2817754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9F927-19A1-9112-440A-3D48C306177A}"/>
              </a:ext>
            </a:extLst>
          </p:cNvPr>
          <p:cNvSpPr/>
          <p:nvPr/>
        </p:nvSpPr>
        <p:spPr>
          <a:xfrm>
            <a:off x="8676456" y="3185289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DDACA-ED2C-4BC0-8A8B-DC7FEA9114F5}"/>
              </a:ext>
            </a:extLst>
          </p:cNvPr>
          <p:cNvSpPr/>
          <p:nvPr/>
        </p:nvSpPr>
        <p:spPr>
          <a:xfrm>
            <a:off x="8676456" y="3564872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8E93EA-A49E-9DF7-D66E-DA7E3CD4A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126"/>
            <a:ext cx="9144000" cy="2009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Here is (part of) the SUSHI Harvest Report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99E05-07E6-4C14-8A88-BB9085B6A1F7}"/>
              </a:ext>
            </a:extLst>
          </p:cNvPr>
          <p:cNvSpPr txBox="1"/>
          <p:nvPr/>
        </p:nvSpPr>
        <p:spPr>
          <a:xfrm>
            <a:off x="5593540" y="2993179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two completed successfully.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8C58CD-B1C9-427A-A4AD-64F5F9779266}"/>
              </a:ext>
            </a:extLst>
          </p:cNvPr>
          <p:cNvCxnSpPr>
            <a:cxnSpLocks/>
          </p:cNvCxnSpPr>
          <p:nvPr/>
        </p:nvCxnSpPr>
        <p:spPr>
          <a:xfrm flipH="1" flipV="1">
            <a:off x="3707904" y="2826327"/>
            <a:ext cx="1872208" cy="428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ED22DC-2AAB-87CB-A2A1-4CC74DCCA58C}"/>
              </a:ext>
            </a:extLst>
          </p:cNvPr>
          <p:cNvSpPr txBox="1"/>
          <p:nvPr/>
        </p:nvSpPr>
        <p:spPr>
          <a:xfrm>
            <a:off x="5577768" y="883227"/>
            <a:ext cx="3096344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two failed.  This message is an error provided by the vendor, as defined by Project COUNTER. You can see the specific error definitions at </a:t>
            </a:r>
            <a:r>
              <a:rPr lang="en-US" sz="1400" dirty="0">
                <a:hlinkClick r:id="rId4" tooltip="https://cop5.projectcounter.org/en/5.0.3/appendices/f-handling-errors-and-exceptions.html"/>
              </a:rPr>
              <a:t>Appendix F: Handling Errors and Exceptions</a:t>
            </a:r>
            <a:r>
              <a:rPr lang="en-US" sz="1400" dirty="0"/>
              <a:t> (part of the </a:t>
            </a:r>
            <a:r>
              <a:rPr lang="en-US" sz="1400" dirty="0">
                <a:hlinkClick r:id="rId5"/>
              </a:rPr>
              <a:t>official COUNTER site</a:t>
            </a:r>
            <a:r>
              <a:rPr lang="en-US" sz="1400" dirty="0"/>
              <a:t>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4B5494-7FA1-CCC5-2727-5CA119AF3D87}"/>
              </a:ext>
            </a:extLst>
          </p:cNvPr>
          <p:cNvCxnSpPr>
            <a:cxnSpLocks/>
          </p:cNvCxnSpPr>
          <p:nvPr/>
        </p:nvCxnSpPr>
        <p:spPr>
          <a:xfrm flipH="1">
            <a:off x="5004048" y="1609049"/>
            <a:ext cx="57606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E0E04-4B7E-D9E0-28A5-0B1E3180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3856"/>
            <a:ext cx="9144000" cy="1215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Each row can be further investigated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28E7-9CF6-4198-8418-05738BB03DFC}"/>
              </a:ext>
            </a:extLst>
          </p:cNvPr>
          <p:cNvSpPr/>
          <p:nvPr/>
        </p:nvSpPr>
        <p:spPr>
          <a:xfrm>
            <a:off x="8172400" y="2427735"/>
            <a:ext cx="86409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F961E7-C280-70B8-66B3-22015236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853"/>
            <a:ext cx="9144000" cy="1245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764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After clicking “Preview records’ for a specific row it is possible to download the loaded COUNTER report.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28E7-9CF6-4198-8418-05738BB03DFC}"/>
              </a:ext>
            </a:extLst>
          </p:cNvPr>
          <p:cNvSpPr/>
          <p:nvPr/>
        </p:nvSpPr>
        <p:spPr>
          <a:xfrm>
            <a:off x="8532440" y="1935782"/>
            <a:ext cx="581398" cy="35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463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Here is (part of) the downloaded COUNTER report.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27DF4-0D7D-7756-2CBA-81E0FD3D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59" y="1203598"/>
            <a:ext cx="4538081" cy="3523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B69262-0EA9-D5B1-9A9E-13955678A587}"/>
              </a:ext>
            </a:extLst>
          </p:cNvPr>
          <p:cNvSpPr/>
          <p:nvPr/>
        </p:nvSpPr>
        <p:spPr>
          <a:xfrm>
            <a:off x="2627784" y="2715766"/>
            <a:ext cx="221400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D2ABA8-62C4-B850-B007-0D5F22E719A1}"/>
              </a:ext>
            </a:extLst>
          </p:cNvPr>
          <p:cNvSpPr/>
          <p:nvPr/>
        </p:nvSpPr>
        <p:spPr>
          <a:xfrm>
            <a:off x="2627784" y="4386940"/>
            <a:ext cx="2214000" cy="355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DEC7A-5B59-AA42-7D0E-99C67CBF7EAC}"/>
              </a:ext>
            </a:extLst>
          </p:cNvPr>
          <p:cNvSpPr txBox="1"/>
          <p:nvPr/>
        </p:nvSpPr>
        <p:spPr>
          <a:xfrm>
            <a:off x="5593540" y="2993179"/>
            <a:ext cx="146224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Usage Measures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765738-0DB1-D6A3-FF27-7BED40FC5E6B}"/>
              </a:ext>
            </a:extLst>
          </p:cNvPr>
          <p:cNvCxnSpPr>
            <a:cxnSpLocks/>
          </p:cNvCxnSpPr>
          <p:nvPr/>
        </p:nvCxnSpPr>
        <p:spPr>
          <a:xfrm flipH="1">
            <a:off x="4841784" y="3164849"/>
            <a:ext cx="7383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231622-8485-92A0-146B-98CECD0046EE}"/>
              </a:ext>
            </a:extLst>
          </p:cNvPr>
          <p:cNvSpPr txBox="1"/>
          <p:nvPr/>
        </p:nvSpPr>
        <p:spPr>
          <a:xfrm>
            <a:off x="5611788" y="4371950"/>
            <a:ext cx="169651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Usage Time period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80440E-CF16-98F9-174E-86FF68CE55FD}"/>
              </a:ext>
            </a:extLst>
          </p:cNvPr>
          <p:cNvCxnSpPr>
            <a:cxnSpLocks/>
          </p:cNvCxnSpPr>
          <p:nvPr/>
        </p:nvCxnSpPr>
        <p:spPr>
          <a:xfrm flipH="1">
            <a:off x="4860032" y="4543620"/>
            <a:ext cx="7383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3319778"/>
            <a:ext cx="8928992" cy="1240583"/>
          </a:xfrm>
        </p:spPr>
        <p:txBody>
          <a:bodyPr/>
          <a:lstStyle/>
          <a:p>
            <a:r>
              <a:rPr lang="en-US" sz="2400" dirty="0"/>
              <a:t>Step Three - Monitor the harvested (uploaded from the vendor) files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40092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It is possible to monitor the files which have been uploaded via the “Usage Data Loader” page.</a:t>
            </a:r>
          </a:p>
          <a:p>
            <a:r>
              <a:rPr lang="en-US" sz="2000" dirty="0"/>
              <a:t>The “Usage Data Loader” page can be accessed at “Alma Menu &gt; Acquisitions &gt; Import  &gt; Load Usage Data”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Step 3: Monitor the harvested (uploaded from the vendor)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238D-0583-4C26-8007-F4F258F9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93" y="2571750"/>
            <a:ext cx="1816413" cy="1634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DF264-18AC-499F-881C-0460C4EA250C}"/>
              </a:ext>
            </a:extLst>
          </p:cNvPr>
          <p:cNvSpPr/>
          <p:nvPr/>
        </p:nvSpPr>
        <p:spPr>
          <a:xfrm>
            <a:off x="3707904" y="372387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0F00E-375D-73BC-CB5D-70C6846E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742"/>
            <a:ext cx="9144000" cy="3283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DF264-18AC-499F-881C-0460C4EA250C}"/>
              </a:ext>
            </a:extLst>
          </p:cNvPr>
          <p:cNvSpPr/>
          <p:nvPr/>
        </p:nvSpPr>
        <p:spPr>
          <a:xfrm>
            <a:off x="1226110" y="2786356"/>
            <a:ext cx="720080" cy="194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E0589-39A8-4057-97EA-62703578EC0C}"/>
              </a:ext>
            </a:extLst>
          </p:cNvPr>
          <p:cNvSpPr/>
          <p:nvPr/>
        </p:nvSpPr>
        <p:spPr>
          <a:xfrm>
            <a:off x="4499992" y="2786357"/>
            <a:ext cx="720080" cy="194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F5007-DF59-4B42-9CCB-F645AA555A36}"/>
              </a:ext>
            </a:extLst>
          </p:cNvPr>
          <p:cNvSpPr/>
          <p:nvPr/>
        </p:nvSpPr>
        <p:spPr>
          <a:xfrm>
            <a:off x="251520" y="646342"/>
            <a:ext cx="87849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‘Uploaded files’ tab allows us to view the files which were uploaded and their status along with additional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BFF08-DE4B-45A4-AA38-E6CBCCC6E179}"/>
              </a:ext>
            </a:extLst>
          </p:cNvPr>
          <p:cNvSpPr/>
          <p:nvPr/>
        </p:nvSpPr>
        <p:spPr>
          <a:xfrm>
            <a:off x="216024" y="1851670"/>
            <a:ext cx="8275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C9E9F-CA5C-4757-B6C9-6C6E793FB1D9}"/>
              </a:ext>
            </a:extLst>
          </p:cNvPr>
          <p:cNvSpPr txBox="1"/>
          <p:nvPr/>
        </p:nvSpPr>
        <p:spPr>
          <a:xfrm>
            <a:off x="4499992" y="1877499"/>
            <a:ext cx="201622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Multiple filtering options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A7E98B-DBCA-4A02-AD79-254255F91C15}"/>
              </a:ext>
            </a:extLst>
          </p:cNvPr>
          <p:cNvCxnSpPr/>
          <p:nvPr/>
        </p:nvCxnSpPr>
        <p:spPr>
          <a:xfrm flipH="1">
            <a:off x="3995936" y="2070832"/>
            <a:ext cx="50405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F1DDC-4682-4B27-AB95-29384DE390AE}"/>
              </a:ext>
            </a:extLst>
          </p:cNvPr>
          <p:cNvSpPr/>
          <p:nvPr/>
        </p:nvSpPr>
        <p:spPr>
          <a:xfrm>
            <a:off x="107504" y="2555451"/>
            <a:ext cx="6480720" cy="232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279DE75-DF6D-F56F-F744-908D7E85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Step 3: Monitor the harvested (uploaded from the vendor) files</a:t>
            </a:r>
          </a:p>
        </p:txBody>
      </p:sp>
    </p:spTree>
    <p:extLst>
      <p:ext uri="{BB962C8B-B14F-4D97-AF65-F5344CB8AC3E}">
        <p14:creationId xmlns:p14="http://schemas.microsoft.com/office/powerpoint/2010/main" val="2829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AA410C-2062-0060-A8B4-3F49E6A0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328223"/>
            <a:ext cx="7596336" cy="337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F5007-DF59-4B42-9CCB-F645AA555A36}"/>
              </a:ext>
            </a:extLst>
          </p:cNvPr>
          <p:cNvSpPr/>
          <p:nvPr/>
        </p:nvSpPr>
        <p:spPr>
          <a:xfrm>
            <a:off x="251520" y="646342"/>
            <a:ext cx="87849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‘Monthly usage data’ tab allows the user to view the SUSHI status by platform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BFF08-DE4B-45A4-AA38-E6CBCCC6E179}"/>
              </a:ext>
            </a:extLst>
          </p:cNvPr>
          <p:cNvSpPr/>
          <p:nvPr/>
        </p:nvSpPr>
        <p:spPr>
          <a:xfrm>
            <a:off x="1547664" y="1635646"/>
            <a:ext cx="936104" cy="255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34C6E-FF71-DD09-D2DA-B71E9FADDB56}"/>
              </a:ext>
            </a:extLst>
          </p:cNvPr>
          <p:cNvSpPr/>
          <p:nvPr/>
        </p:nvSpPr>
        <p:spPr>
          <a:xfrm>
            <a:off x="3514365" y="4178411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90D8F-F628-75AA-3BFF-B15A59F07576}"/>
              </a:ext>
            </a:extLst>
          </p:cNvPr>
          <p:cNvSpPr/>
          <p:nvPr/>
        </p:nvSpPr>
        <p:spPr>
          <a:xfrm>
            <a:off x="3131840" y="4330810"/>
            <a:ext cx="1008111" cy="227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63986A-EF1D-7667-E81D-1427C368173A}"/>
              </a:ext>
            </a:extLst>
          </p:cNvPr>
          <p:cNvSpPr txBox="1"/>
          <p:nvPr/>
        </p:nvSpPr>
        <p:spPr>
          <a:xfrm>
            <a:off x="3176973" y="3353680"/>
            <a:ext cx="293407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yellow exclamation mark means that no usage data was loaded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3B0795-993A-7EDA-5ADA-2BD45A8ED22E}"/>
              </a:ext>
            </a:extLst>
          </p:cNvPr>
          <p:cNvCxnSpPr/>
          <p:nvPr/>
        </p:nvCxnSpPr>
        <p:spPr>
          <a:xfrm flipH="1">
            <a:off x="3779912" y="3890718"/>
            <a:ext cx="666319" cy="2876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965C52-947D-D12B-1176-B659951C4D91}"/>
              </a:ext>
            </a:extLst>
          </p:cNvPr>
          <p:cNvSpPr txBox="1"/>
          <p:nvPr/>
        </p:nvSpPr>
        <p:spPr>
          <a:xfrm>
            <a:off x="4679142" y="1419622"/>
            <a:ext cx="349325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green check mark means that the usage report was successfully retrieved and loaded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DB3F10-750B-09FB-DAAC-4658C918C266}"/>
              </a:ext>
            </a:extLst>
          </p:cNvPr>
          <p:cNvCxnSpPr>
            <a:cxnSpLocks/>
          </p:cNvCxnSpPr>
          <p:nvPr/>
        </p:nvCxnSpPr>
        <p:spPr>
          <a:xfrm>
            <a:off x="6876256" y="1942842"/>
            <a:ext cx="360040" cy="705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4">
            <a:extLst>
              <a:ext uri="{FF2B5EF4-FFF2-40B4-BE49-F238E27FC236}">
                <a16:creationId xmlns:a16="http://schemas.microsoft.com/office/drawing/2014/main" id="{E0831561-9C6A-895E-3A8B-FFCFE279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Step 3: Monitor the harvested (uploaded from the vendor) files</a:t>
            </a:r>
          </a:p>
        </p:txBody>
      </p:sp>
    </p:spTree>
    <p:extLst>
      <p:ext uri="{BB962C8B-B14F-4D97-AF65-F5344CB8AC3E}">
        <p14:creationId xmlns:p14="http://schemas.microsoft.com/office/powerpoint/2010/main" val="647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Step 1: Define the frequency of the SUSHI harvesting</a:t>
            </a:r>
          </a:p>
          <a:p>
            <a:r>
              <a:rPr lang="en-US" sz="2000" dirty="0"/>
              <a:t>Step 2: Monitor the SUSHI harvesting job reports</a:t>
            </a:r>
          </a:p>
          <a:p>
            <a:r>
              <a:rPr lang="en-US" sz="2000" dirty="0"/>
              <a:t>Step 3: Monitor the harvested (uploaded from the vendor) files</a:t>
            </a:r>
          </a:p>
          <a:p>
            <a:r>
              <a:rPr lang="en-US" sz="2000" dirty="0"/>
              <a:t>Step 4: Monitor the harvesting for a specific vendor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2528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9" y="3319778"/>
            <a:ext cx="8496944" cy="1240583"/>
          </a:xfrm>
        </p:spPr>
        <p:txBody>
          <a:bodyPr/>
          <a:lstStyle/>
          <a:p>
            <a:r>
              <a:rPr lang="en-US" sz="2800" dirty="0"/>
              <a:t>Step Four - Monitor the harvesting for a specific vendor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338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763D21-EC11-6DAF-C133-9B70355D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892"/>
            <a:ext cx="9144000" cy="2024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In the “Usage Data” tab of a specific vendor, when viewing the specific SUSHI accounts, it is possible to see all files which have been harvested for that specific SUSHI account.  Here is vendor “ProQuest LLC”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4: Monitor the harvesting for a specific vendor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0414-E554-4EA3-A1A4-5691A6E1310B}"/>
              </a:ext>
            </a:extLst>
          </p:cNvPr>
          <p:cNvSpPr/>
          <p:nvPr/>
        </p:nvSpPr>
        <p:spPr>
          <a:xfrm>
            <a:off x="3275856" y="2117241"/>
            <a:ext cx="648072" cy="325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D360-1280-40CA-B02F-80F17436CD7A}"/>
              </a:ext>
            </a:extLst>
          </p:cNvPr>
          <p:cNvSpPr txBox="1"/>
          <p:nvPr/>
        </p:nvSpPr>
        <p:spPr>
          <a:xfrm>
            <a:off x="2915816" y="4208770"/>
            <a:ext cx="432048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 the next slide we will see that the lower section will include harvesting details for this active SUSHI account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AABF7-85C3-4AEF-A325-53413223434A}"/>
              </a:ext>
            </a:extLst>
          </p:cNvPr>
          <p:cNvCxnSpPr>
            <a:cxnSpLocks/>
          </p:cNvCxnSpPr>
          <p:nvPr/>
        </p:nvCxnSpPr>
        <p:spPr>
          <a:xfrm flipH="1" flipV="1">
            <a:off x="2051720" y="3718258"/>
            <a:ext cx="864096" cy="4905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7BF4CF-9225-AA59-5535-F6633D05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9544"/>
            <a:ext cx="9144000" cy="3434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This is identical to the “Usage data Loader” page seen in step three, but it is already filtered by one particular vendor.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4: Monitor the harvesting for a specific vendor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0414-E554-4EA3-A1A4-5691A6E1310B}"/>
              </a:ext>
            </a:extLst>
          </p:cNvPr>
          <p:cNvSpPr/>
          <p:nvPr/>
        </p:nvSpPr>
        <p:spPr>
          <a:xfrm>
            <a:off x="4293852" y="3149574"/>
            <a:ext cx="866435" cy="233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D360-1280-40CA-B02F-80F17436CD7A}"/>
              </a:ext>
            </a:extLst>
          </p:cNvPr>
          <p:cNvSpPr txBox="1"/>
          <p:nvPr/>
        </p:nvSpPr>
        <p:spPr>
          <a:xfrm>
            <a:off x="5393839" y="2333514"/>
            <a:ext cx="36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When there are multiple active SUSHI accounts it is possible to filter by a specific one.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AABF7-85C3-4AEF-A325-53413223434A}"/>
              </a:ext>
            </a:extLst>
          </p:cNvPr>
          <p:cNvCxnSpPr>
            <a:cxnSpLocks/>
          </p:cNvCxnSpPr>
          <p:nvPr/>
        </p:nvCxnSpPr>
        <p:spPr>
          <a:xfrm flipH="1">
            <a:off x="4655740" y="2563709"/>
            <a:ext cx="186044" cy="59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DE09F2-77F8-E946-B0DA-FEC7CD158790}"/>
              </a:ext>
            </a:extLst>
          </p:cNvPr>
          <p:cNvCxnSpPr>
            <a:cxnSpLocks/>
          </p:cNvCxnSpPr>
          <p:nvPr/>
        </p:nvCxnSpPr>
        <p:spPr>
          <a:xfrm flipH="1" flipV="1">
            <a:off x="4823643" y="2571750"/>
            <a:ext cx="566073" cy="80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The harvesting of COUNTER reports via </a:t>
            </a:r>
            <a:r>
              <a:rPr lang="en-US" sz="1800" dirty="0">
                <a:hlinkClick r:id="rId3"/>
              </a:rPr>
              <a:t>SUSHI</a:t>
            </a:r>
            <a:r>
              <a:rPr lang="en-US" sz="1800" dirty="0"/>
              <a:t> (Standardized Usage Statistics Harvesting Initiative) can be scheduled by the institution.</a:t>
            </a:r>
          </a:p>
          <a:p>
            <a:r>
              <a:rPr lang="en-US" sz="1800" dirty="0"/>
              <a:t>In addition, the institution can monitor the harvesting (loading to Alma from the vendor) within Alma. </a:t>
            </a:r>
          </a:p>
          <a:p>
            <a:r>
              <a:rPr lang="en-US" sz="1800" dirty="0"/>
              <a:t>We will explain here how this can be done.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52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3" y="3319778"/>
            <a:ext cx="8856984" cy="1240583"/>
          </a:xfrm>
        </p:spPr>
        <p:txBody>
          <a:bodyPr/>
          <a:lstStyle/>
          <a:p>
            <a:r>
              <a:rPr lang="en-US" sz="2800" dirty="0"/>
              <a:t>Step One – Define the frequency of the SUSHI harvesting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2842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CBF78A-664A-3A29-D54F-8E17AE16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920"/>
            <a:ext cx="9144000" cy="8999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9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At “Configuration menu -&gt; Acquisitions -&gt; General -&gt; Acquisition Jobs Configuration” define the frequency in which you want the SUSHI Harvesting job to run. </a:t>
            </a:r>
          </a:p>
          <a:p>
            <a:r>
              <a:rPr lang="en-US" sz="1800" dirty="0"/>
              <a:t>Here the job is defined to run every Saturday at 08:00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1: Define the frequency of the SUSHI harvesting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4F47-5106-4C1E-A4E2-77A9747929EC}"/>
              </a:ext>
            </a:extLst>
          </p:cNvPr>
          <p:cNvSpPr/>
          <p:nvPr/>
        </p:nvSpPr>
        <p:spPr>
          <a:xfrm>
            <a:off x="350564" y="2838476"/>
            <a:ext cx="1008114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F8ADC-44DB-4B75-B8FA-A35241ED4BF4}"/>
              </a:ext>
            </a:extLst>
          </p:cNvPr>
          <p:cNvSpPr/>
          <p:nvPr/>
        </p:nvSpPr>
        <p:spPr>
          <a:xfrm>
            <a:off x="3088378" y="2825249"/>
            <a:ext cx="2707758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FF28CD-9019-0FBA-972D-2F8C9707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888"/>
            <a:ext cx="9144000" cy="2072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76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Several other scheduling options could also have been chosen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1: Define the frequency of the SUSHI harvesting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F8ADC-44DB-4B75-B8FA-A35241ED4BF4}"/>
              </a:ext>
            </a:extLst>
          </p:cNvPr>
          <p:cNvSpPr/>
          <p:nvPr/>
        </p:nvSpPr>
        <p:spPr>
          <a:xfrm>
            <a:off x="3799455" y="1995686"/>
            <a:ext cx="1872208" cy="1841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866CA-860C-476F-85A7-9000F255BA4B}"/>
              </a:ext>
            </a:extLst>
          </p:cNvPr>
          <p:cNvSpPr/>
          <p:nvPr/>
        </p:nvSpPr>
        <p:spPr>
          <a:xfrm>
            <a:off x="77360" y="1735871"/>
            <a:ext cx="1368152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Step Two – Monitor the SUSHI harvesting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8148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21002B-E5E7-A9C7-4D0F-CC444B61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516"/>
            <a:ext cx="9144000" cy="1002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2420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Monitor the SUSHI harvesting job reports.  </a:t>
            </a:r>
          </a:p>
          <a:p>
            <a:r>
              <a:rPr lang="en-US" sz="1800" dirty="0"/>
              <a:t>It is possible for the staff when the job runs.</a:t>
            </a:r>
          </a:p>
          <a:p>
            <a:r>
              <a:rPr lang="en-US" sz="1800" dirty="0"/>
              <a:t>This can be configured via the “row actions” (three dots) at “Alma Menu &gt; Admin &gt; Manage Jobs and Sets &gt; Monitor Jobs &gt; Go to “Scheduled” Tab &gt; Filter by “Acquisitions” </a:t>
            </a:r>
          </a:p>
          <a:p>
            <a:r>
              <a:rPr lang="en-US" sz="1800" dirty="0"/>
              <a:t>On the line for “SUSHI harvesting job” access the “row actions” and choose “Email Notifications”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2: Monitor the SUSHI harvesting job reports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2E65A8-E80C-4F04-AF6B-AE850598F839}"/>
              </a:ext>
            </a:extLst>
          </p:cNvPr>
          <p:cNvSpPr/>
          <p:nvPr/>
        </p:nvSpPr>
        <p:spPr>
          <a:xfrm>
            <a:off x="1187624" y="3367642"/>
            <a:ext cx="1080120" cy="288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42E47-A1E6-8A1D-8B0A-C9B468301DC0}"/>
              </a:ext>
            </a:extLst>
          </p:cNvPr>
          <p:cNvSpPr/>
          <p:nvPr/>
        </p:nvSpPr>
        <p:spPr>
          <a:xfrm>
            <a:off x="8039462" y="3865140"/>
            <a:ext cx="853018" cy="25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87583</TotalTime>
  <Words>792</Words>
  <Application>Microsoft Office PowerPoint</Application>
  <PresentationFormat>On-screen Show (16:9)</PresentationFormat>
  <Paragraphs>95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IGeLU_2016_16X9 (1)</vt:lpstr>
      <vt:lpstr>How to schedule and monitor COUNTER SUSHI harvesting</vt:lpstr>
      <vt:lpstr>Table of Contents</vt:lpstr>
      <vt:lpstr>Introduction</vt:lpstr>
      <vt:lpstr>Introduction</vt:lpstr>
      <vt:lpstr>Step One – Define the frequency of the SUSHI harvesting</vt:lpstr>
      <vt:lpstr>Step 1: Define the frequency of the SUSHI harvesting</vt:lpstr>
      <vt:lpstr>Step 1: Define the frequency of the SUSHI harvesting</vt:lpstr>
      <vt:lpstr>Step Two – Monitor the SUSHI harvesting</vt:lpstr>
      <vt:lpstr>Step 2: Monitor the SUSHI harvesting job reports</vt:lpstr>
      <vt:lpstr>Step 2: Monitor the SUSHI harvesting job reports</vt:lpstr>
      <vt:lpstr>Step Two</vt:lpstr>
      <vt:lpstr>Step 2: Monitor the SUSHI harvesting job reports</vt:lpstr>
      <vt:lpstr>Step 2: Monitor the SUSHI harvesting job reports</vt:lpstr>
      <vt:lpstr>Step 2: Monitor the SUSHI harvesting job reports</vt:lpstr>
      <vt:lpstr>Step 2: Monitor the SUSHI harvesting job reports</vt:lpstr>
      <vt:lpstr>Step Three - Monitor the harvested (uploaded from the vendor) files</vt:lpstr>
      <vt:lpstr>Step 3: Monitor the harvested (uploaded from the vendor) files</vt:lpstr>
      <vt:lpstr>Step 3: Monitor the harvested (uploaded from the vendor) files</vt:lpstr>
      <vt:lpstr>Step 3: Monitor the harvested (uploaded from the vendor) files</vt:lpstr>
      <vt:lpstr>Step Four - Monitor the harvesting for a specific vendor</vt:lpstr>
      <vt:lpstr>Step 4: Monitor the harvesting for a specific vendor</vt:lpstr>
      <vt:lpstr>Step 4: Monitor the harvesting for a specific vendor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694</cp:revision>
  <dcterms:created xsi:type="dcterms:W3CDTF">2017-01-02T15:10:30Z</dcterms:created>
  <dcterms:modified xsi:type="dcterms:W3CDTF">2025-01-10T11:27:44Z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